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9E8A-F025-43B6-998A-D5E76088599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785A-A5A4-430D-9075-398459DA3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2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9E8A-F025-43B6-998A-D5E76088599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785A-A5A4-430D-9075-398459DA3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59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9E8A-F025-43B6-998A-D5E76088599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785A-A5A4-430D-9075-398459DA3AE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1845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9E8A-F025-43B6-998A-D5E76088599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785A-A5A4-430D-9075-398459DA3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91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9E8A-F025-43B6-998A-D5E76088599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785A-A5A4-430D-9075-398459DA3AE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7439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9E8A-F025-43B6-998A-D5E76088599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785A-A5A4-430D-9075-398459DA3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94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9E8A-F025-43B6-998A-D5E76088599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785A-A5A4-430D-9075-398459DA3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68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9E8A-F025-43B6-998A-D5E76088599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785A-A5A4-430D-9075-398459DA3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79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9E8A-F025-43B6-998A-D5E76088599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785A-A5A4-430D-9075-398459DA3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3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9E8A-F025-43B6-998A-D5E76088599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785A-A5A4-430D-9075-398459DA3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9E8A-F025-43B6-998A-D5E76088599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785A-A5A4-430D-9075-398459DA3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88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9E8A-F025-43B6-998A-D5E76088599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785A-A5A4-430D-9075-398459DA3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42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9E8A-F025-43B6-998A-D5E76088599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785A-A5A4-430D-9075-398459DA3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7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9E8A-F025-43B6-998A-D5E76088599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785A-A5A4-430D-9075-398459DA3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05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9E8A-F025-43B6-998A-D5E76088599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785A-A5A4-430D-9075-398459DA3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27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9E8A-F025-43B6-998A-D5E76088599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785A-A5A4-430D-9075-398459DA3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7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9E8A-F025-43B6-998A-D5E76088599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55785A-A5A4-430D-9075-398459DA3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1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1447" y="274651"/>
            <a:ext cx="6632222" cy="1646302"/>
          </a:xfrm>
        </p:spPr>
        <p:txBody>
          <a:bodyPr/>
          <a:lstStyle/>
          <a:p>
            <a:pPr algn="l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КЛАССный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маршрут Перми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50988" y="5761101"/>
            <a:ext cx="4746977" cy="109689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Классный руководитель 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Вожакова</a:t>
            </a:r>
            <a:r>
              <a:rPr lang="ru-RU" dirty="0" smtClean="0">
                <a:solidFill>
                  <a:srgbClr val="0070C0"/>
                </a:solidFill>
              </a:rPr>
              <a:t> Наталья Ларионовна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63" y="1196489"/>
            <a:ext cx="5678311" cy="41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16" y="520390"/>
            <a:ext cx="4273808" cy="233432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Башня-Ветеран, построена в 1905 Году, обеспечивала водой заводской госпиталь и детский приют.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7" y="2209304"/>
            <a:ext cx="5299721" cy="3413947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05" y="174386"/>
            <a:ext cx="5498437" cy="365295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32297" y="4144534"/>
            <a:ext cx="4494453" cy="20666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dirty="0" smtClean="0">
                <a:solidFill>
                  <a:srgbClr val="0070C0"/>
                </a:solidFill>
              </a:rPr>
              <a:t>Монументальное трехэтажное здание построили в 1963 году в 100-летию создания сталепушечного завода в нём большой театральный зал на 900 мест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05" y="144964"/>
            <a:ext cx="6555072" cy="435059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83422" y="4795022"/>
            <a:ext cx="4476383" cy="14608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>
                <a:solidFill>
                  <a:srgbClr val="0070C0"/>
                </a:solidFill>
              </a:rPr>
              <a:t>Крытый спортивный комплекс. Построен в 1965 году.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Вмещает 6000 -7000 зрителей.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719" y="1027151"/>
            <a:ext cx="3778887" cy="520638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Мемориал открыт в </a:t>
            </a:r>
            <a:r>
              <a:rPr lang="ru-RU" sz="2400" dirty="0">
                <a:solidFill>
                  <a:srgbClr val="0070C0"/>
                </a:solidFill>
              </a:rPr>
              <a:t>1985 году к </a:t>
            </a:r>
            <a:r>
              <a:rPr lang="ru-RU" sz="2400" dirty="0" smtClean="0">
                <a:solidFill>
                  <a:srgbClr val="0070C0"/>
                </a:solidFill>
              </a:rPr>
              <a:t>40 </a:t>
            </a:r>
            <a:r>
              <a:rPr lang="ru-RU" sz="2400" dirty="0" err="1" smtClean="0">
                <a:solidFill>
                  <a:srgbClr val="0070C0"/>
                </a:solidFill>
              </a:rPr>
              <a:t>летию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Победы в </a:t>
            </a:r>
            <a:r>
              <a:rPr lang="ru-RU" sz="2400" dirty="0" smtClean="0">
                <a:solidFill>
                  <a:srgbClr val="0070C0"/>
                </a:solidFill>
              </a:rPr>
              <a:t>Великой </a:t>
            </a:r>
            <a:r>
              <a:rPr lang="ru-RU" sz="2400" dirty="0">
                <a:solidFill>
                  <a:srgbClr val="0070C0"/>
                </a:solidFill>
              </a:rPr>
              <a:t>Отечественной Войне</a:t>
            </a:r>
            <a:r>
              <a:rPr lang="ru-RU" sz="2400" dirty="0" smtClean="0">
                <a:solidFill>
                  <a:srgbClr val="0070C0"/>
                </a:solidFill>
              </a:rPr>
              <a:t>. Комплекс </a:t>
            </a:r>
            <a:r>
              <a:rPr lang="ru-RU" sz="2400" dirty="0">
                <a:solidFill>
                  <a:srgbClr val="0070C0"/>
                </a:solidFill>
              </a:rPr>
              <a:t>включает бронзовую скульптуру два орудия и стену памяти с именами 1250 работников </a:t>
            </a:r>
            <a:r>
              <a:rPr lang="ru-RU" sz="2400" dirty="0" smtClean="0">
                <a:solidFill>
                  <a:srgbClr val="0070C0"/>
                </a:solidFill>
              </a:rPr>
              <a:t>заводов, </a:t>
            </a:r>
            <a:r>
              <a:rPr lang="ru-RU" sz="2400" dirty="0">
                <a:solidFill>
                  <a:srgbClr val="0070C0"/>
                </a:solidFill>
              </a:rPr>
              <a:t>умерших и пропавших без вести в годы Военной Отечественной </a:t>
            </a:r>
            <a:r>
              <a:rPr lang="ru-RU" sz="2400" dirty="0" smtClean="0">
                <a:solidFill>
                  <a:srgbClr val="0070C0"/>
                </a:solidFill>
              </a:rPr>
              <a:t>Войне.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13" y="1225671"/>
            <a:ext cx="5746044" cy="3821330"/>
          </a:xfrm>
        </p:spPr>
      </p:pic>
    </p:spTree>
    <p:extLst>
      <p:ext uri="{BB962C8B-B14F-4D97-AF65-F5344CB8AC3E}">
        <p14:creationId xmlns:p14="http://schemas.microsoft.com/office/powerpoint/2010/main" val="7982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35" y="3670802"/>
            <a:ext cx="6253109" cy="240742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>
                <a:solidFill>
                  <a:srgbClr val="0070C0"/>
                </a:solidFill>
              </a:rPr>
              <a:t>Памятник установлен в 1995 году у проходной </a:t>
            </a:r>
            <a:r>
              <a:rPr lang="ru-RU" sz="2400" dirty="0" err="1">
                <a:solidFill>
                  <a:srgbClr val="0070C0"/>
                </a:solidFill>
              </a:rPr>
              <a:t>мотовилихинского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завода. Отлит </a:t>
            </a:r>
            <a:r>
              <a:rPr lang="ru-RU" sz="2400" dirty="0">
                <a:solidFill>
                  <a:srgbClr val="0070C0"/>
                </a:solidFill>
              </a:rPr>
              <a:t>из </a:t>
            </a:r>
            <a:r>
              <a:rPr lang="ru-RU" sz="2400" dirty="0" smtClean="0">
                <a:solidFill>
                  <a:srgbClr val="0070C0"/>
                </a:solidFill>
              </a:rPr>
              <a:t>бронзы. Автор </a:t>
            </a:r>
            <a:r>
              <a:rPr lang="ru-RU" sz="2400" dirty="0">
                <a:solidFill>
                  <a:srgbClr val="0070C0"/>
                </a:solidFill>
              </a:rPr>
              <a:t>скульптур </a:t>
            </a:r>
            <a:r>
              <a:rPr lang="ru-RU" sz="2400" dirty="0" err="1" smtClean="0">
                <a:solidFill>
                  <a:srgbClr val="0070C0"/>
                </a:solidFill>
              </a:rPr>
              <a:t>А.А.Уральский</a:t>
            </a:r>
            <a:r>
              <a:rPr lang="ru-RU" sz="2400" dirty="0" smtClean="0">
                <a:solidFill>
                  <a:srgbClr val="0070C0"/>
                </a:solidFill>
              </a:rPr>
              <a:t>. Памятник </a:t>
            </a:r>
            <a:r>
              <a:rPr lang="ru-RU" sz="2400" dirty="0">
                <a:solidFill>
                  <a:srgbClr val="0070C0"/>
                </a:solidFill>
              </a:rPr>
              <a:t>посвящен рабочим </a:t>
            </a:r>
            <a:r>
              <a:rPr lang="ru-RU" sz="2400" dirty="0" smtClean="0">
                <a:solidFill>
                  <a:srgbClr val="0070C0"/>
                </a:solidFill>
              </a:rPr>
              <a:t>МЗ, </a:t>
            </a:r>
            <a:r>
              <a:rPr lang="ru-RU" sz="2400" dirty="0">
                <a:solidFill>
                  <a:srgbClr val="0070C0"/>
                </a:solidFill>
              </a:rPr>
              <a:t>которые в годы войны производили орудие для Советской Армии против немецких </a:t>
            </a:r>
            <a:r>
              <a:rPr lang="ru-RU" sz="2400" dirty="0" smtClean="0">
                <a:solidFill>
                  <a:srgbClr val="0070C0"/>
                </a:solidFill>
              </a:rPr>
              <a:t>захватчиков.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5" y="190896"/>
            <a:ext cx="4229036" cy="3172627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977775" y="419991"/>
            <a:ext cx="3047173" cy="27144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Пермский гигант изготовлен в 1868 году. Произвел 314 выстрелов с дальностью стрельбы до 1200 метров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579" y="3363523"/>
            <a:ext cx="4372361" cy="327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8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</TotalTime>
  <Words>150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Грань</vt:lpstr>
      <vt:lpstr>КЛАССный маршрут Перми</vt:lpstr>
      <vt:lpstr>Башня-Ветеран, построена в 1905 Году, обеспечивала водой заводской госпиталь и детский приют.</vt:lpstr>
      <vt:lpstr>Презентация PowerPoint</vt:lpstr>
      <vt:lpstr>Мемориал открыт в 1985 году к 40 летию Победы в Великой Отечественной Войне. Комплекс включает бронзовую скульптуру два орудия и стену памяти с именами 1250 работников заводов, умерших и пропавших без вести в годы Военной Отечественной Войне. </vt:lpstr>
      <vt:lpstr>Памятник установлен в 1995 году у проходной мотовилихинского завода. Отлит из бронзы. Автор скульптур А.А.Уральский. Памятник посвящен рабочим МЗ, которые в годы войны производили орудие для Советской Армии против немецких захватчиков.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ФотоКрос 2016</dc:title>
  <dc:creator>Admin</dc:creator>
  <cp:lastModifiedBy>Natalya</cp:lastModifiedBy>
  <cp:revision>13</cp:revision>
  <dcterms:created xsi:type="dcterms:W3CDTF">2016-10-21T12:35:21Z</dcterms:created>
  <dcterms:modified xsi:type="dcterms:W3CDTF">2021-10-12T17:58:28Z</dcterms:modified>
</cp:coreProperties>
</file>